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26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652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41679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607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655435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6544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6163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210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530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208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70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197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788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672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116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586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B81BAF-3D52-40AE-8791-7E3BE9E83F80}" type="datetimeFigureOut">
              <a:rPr lang="ru-RU" smtClean="0"/>
              <a:t>11.03.2018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4BBD15C-4178-4925-9D95-C85058A33A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2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49260" y="-1030310"/>
            <a:ext cx="9109142" cy="2884187"/>
          </a:xfrm>
        </p:spPr>
        <p:txBody>
          <a:bodyPr/>
          <a:lstStyle/>
          <a:p>
            <a:pPr algn="ctr"/>
            <a:r>
              <a:rPr lang="ru-RU" dirty="0" smtClean="0"/>
              <a:t>Кем я хочу быть?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22772" y="5499279"/>
            <a:ext cx="5469228" cy="1345161"/>
          </a:xfrm>
        </p:spPr>
        <p:txBody>
          <a:bodyPr>
            <a:normAutofit/>
          </a:bodyPr>
          <a:lstStyle/>
          <a:p>
            <a:r>
              <a:rPr lang="ru-RU" b="1" dirty="0" smtClean="0"/>
              <a:t>Исполнитель: </a:t>
            </a:r>
            <a:r>
              <a:rPr lang="ru-RU" b="1" dirty="0" err="1" smtClean="0"/>
              <a:t>Авдиевич</a:t>
            </a:r>
            <a:r>
              <a:rPr lang="ru-RU" b="1" dirty="0" smtClean="0"/>
              <a:t> Анастасия Анатольевна, студентка 115 группы спец. 44.02.05 «Коррекционная педагогика в начальном образовании»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254" y="2054645"/>
            <a:ext cx="6387921" cy="3243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395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2733" y="3696236"/>
            <a:ext cx="10731880" cy="221498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/>
              <a:t>Цель воспитанников: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ознакомление с многообразием профессий</a:t>
            </a:r>
            <a:r>
              <a:rPr lang="ru-RU" b="1" dirty="0" smtClean="0"/>
              <a:t>.</a:t>
            </a:r>
          </a:p>
          <a:p>
            <a:pPr marL="0" indent="0" algn="ctr">
              <a:buNone/>
            </a:pPr>
            <a:r>
              <a:rPr lang="ru-RU" b="1" dirty="0" smtClean="0"/>
              <a:t>Задачи воспитанников: </a:t>
            </a:r>
            <a:r>
              <a:rPr lang="ru-RU" b="1" dirty="0">
                <a:solidFill>
                  <a:srgbClr val="FF0000"/>
                </a:solidFill>
              </a:rPr>
              <a:t>1. </a:t>
            </a:r>
            <a:r>
              <a:rPr lang="ru-RU" b="1" dirty="0" smtClean="0">
                <a:solidFill>
                  <a:srgbClr val="FF0000"/>
                </a:solidFill>
              </a:rPr>
              <a:t>изучить </a:t>
            </a:r>
            <a:r>
              <a:rPr lang="ru-RU" b="1" dirty="0">
                <a:solidFill>
                  <a:srgbClr val="FF0000"/>
                </a:solidFill>
              </a:rPr>
              <a:t>материал о профессиях и специальностях разного рода. 2. </a:t>
            </a:r>
            <a:r>
              <a:rPr lang="ru-RU" b="1" dirty="0" smtClean="0">
                <a:solidFill>
                  <a:srgbClr val="FF0000"/>
                </a:solidFill>
              </a:rPr>
              <a:t>применить </a:t>
            </a:r>
            <a:r>
              <a:rPr lang="ru-RU" b="1" dirty="0">
                <a:solidFill>
                  <a:srgbClr val="FF0000"/>
                </a:solidFill>
              </a:rPr>
              <a:t>полученные знания на практике. 3. </a:t>
            </a:r>
            <a:r>
              <a:rPr lang="ru-RU" b="1" dirty="0" smtClean="0">
                <a:solidFill>
                  <a:srgbClr val="FF0000"/>
                </a:solidFill>
              </a:rPr>
              <a:t>доказать</a:t>
            </a:r>
            <a:r>
              <a:rPr lang="ru-RU" b="1" dirty="0">
                <a:solidFill>
                  <a:srgbClr val="FF0000"/>
                </a:solidFill>
              </a:rPr>
              <a:t>, что для человека важно правильно выбрать будущую </a:t>
            </a:r>
            <a:r>
              <a:rPr lang="ru-RU" b="1" dirty="0" smtClean="0">
                <a:solidFill>
                  <a:srgbClr val="FF0000"/>
                </a:solidFill>
              </a:rPr>
              <a:t>профессию.</a:t>
            </a:r>
          </a:p>
          <a:p>
            <a:pPr marL="0" indent="0" algn="ctr">
              <a:buNone/>
            </a:pPr>
            <a:r>
              <a:rPr lang="ru-RU" b="1" dirty="0" smtClean="0"/>
              <a:t>Гипотеза воспитанников: </a:t>
            </a:r>
            <a:r>
              <a:rPr lang="ru-RU" b="1" dirty="0">
                <a:solidFill>
                  <a:srgbClr val="FF0000"/>
                </a:solidFill>
              </a:rPr>
              <a:t>е</a:t>
            </a:r>
            <a:r>
              <a:rPr lang="ru-RU" b="1" dirty="0" smtClean="0">
                <a:solidFill>
                  <a:srgbClr val="FF0000"/>
                </a:solidFill>
              </a:rPr>
              <a:t>сли </a:t>
            </a:r>
            <a:r>
              <a:rPr lang="ru-RU" b="1" dirty="0">
                <a:solidFill>
                  <a:srgbClr val="FF0000"/>
                </a:solidFill>
              </a:rPr>
              <a:t>мы примем участие в проекте, то получим знания о Великой Отечественной </a:t>
            </a:r>
            <a:r>
              <a:rPr lang="ru-RU" b="1" dirty="0" smtClean="0">
                <a:solidFill>
                  <a:srgbClr val="FF0000"/>
                </a:solidFill>
              </a:rPr>
              <a:t>Войне.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188" y="159617"/>
            <a:ext cx="3558862" cy="3536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667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Основополагающий вопрос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2925" y="1510048"/>
            <a:ext cx="8915400" cy="78990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Как сделать правильный выбор?</a:t>
            </a:r>
            <a:endParaRPr lang="ru-RU" sz="2400" b="1" dirty="0">
              <a:solidFill>
                <a:srgbClr val="00B05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65" y="2299952"/>
            <a:ext cx="5888238" cy="4472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2327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Проблемные 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19707" y="1558344"/>
            <a:ext cx="5228823" cy="435287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Что </a:t>
            </a:r>
            <a:r>
              <a:rPr lang="ru-RU" sz="2800" b="1" dirty="0">
                <a:solidFill>
                  <a:srgbClr val="7030A0"/>
                </a:solidFill>
              </a:rPr>
              <a:t>такое профессия и чем занимаются люди разных профессий? </a:t>
            </a:r>
            <a:endParaRPr lang="ru-RU" sz="2800" b="1" dirty="0" smtClean="0">
              <a:solidFill>
                <a:srgbClr val="7030A0"/>
              </a:solidFill>
            </a:endParaRPr>
          </a:p>
          <a:p>
            <a:r>
              <a:rPr lang="ru-RU" sz="2800" b="1" dirty="0" smtClean="0">
                <a:solidFill>
                  <a:srgbClr val="7030A0"/>
                </a:solidFill>
              </a:rPr>
              <a:t>Почему </a:t>
            </a:r>
            <a:r>
              <a:rPr lang="ru-RU" sz="2800" b="1" dirty="0">
                <a:solidFill>
                  <a:srgbClr val="7030A0"/>
                </a:solidFill>
              </a:rPr>
              <a:t>важно выбрать профессию по душе? </a:t>
            </a:r>
            <a:endParaRPr lang="ru-RU" sz="2800" b="1" dirty="0" smtClean="0">
              <a:solidFill>
                <a:srgbClr val="7030A0"/>
              </a:solidFill>
            </a:endParaRPr>
          </a:p>
          <a:p>
            <a:r>
              <a:rPr lang="ru-RU" sz="2800" b="1" dirty="0" smtClean="0">
                <a:solidFill>
                  <a:srgbClr val="7030A0"/>
                </a:solidFill>
              </a:rPr>
              <a:t>Какие </a:t>
            </a:r>
            <a:r>
              <a:rPr lang="ru-RU" sz="2800" b="1" dirty="0">
                <a:solidFill>
                  <a:srgbClr val="7030A0"/>
                </a:solidFill>
              </a:rPr>
              <a:t>профессии наиболее востребованы?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1058" y="1444916"/>
            <a:ext cx="4254321" cy="4254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610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1832" y="546837"/>
            <a:ext cx="9791722" cy="128089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C000"/>
                </a:solidFill>
              </a:rPr>
              <a:t>Желаю успехов в выполнении задания!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298" y="1827727"/>
            <a:ext cx="7804240" cy="4487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985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56</TotalTime>
  <Words>122</Words>
  <Application>Microsoft Office PowerPoint</Application>
  <PresentationFormat>Широкоэкранный</PresentationFormat>
  <Paragraphs>12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Century Gothic</vt:lpstr>
      <vt:lpstr>Wingdings 3</vt:lpstr>
      <vt:lpstr>Легкий дым</vt:lpstr>
      <vt:lpstr>Кем я хочу быть?</vt:lpstr>
      <vt:lpstr>Презентация PowerPoint</vt:lpstr>
      <vt:lpstr>Основополагающий вопрос</vt:lpstr>
      <vt:lpstr>Проблемные вопросы</vt:lpstr>
      <vt:lpstr>Желаю успехов в выполнении задания!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</dc:creator>
  <cp:lastModifiedBy>Анастасия</cp:lastModifiedBy>
  <cp:revision>6</cp:revision>
  <dcterms:created xsi:type="dcterms:W3CDTF">2018-03-11T14:44:45Z</dcterms:created>
  <dcterms:modified xsi:type="dcterms:W3CDTF">2018-03-11T15:41:34Z</dcterms:modified>
</cp:coreProperties>
</file>